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3" r:id="rId3"/>
    <p:sldId id="304" r:id="rId4"/>
    <p:sldId id="307" r:id="rId5"/>
    <p:sldId id="305" r:id="rId6"/>
    <p:sldId id="309" r:id="rId7"/>
    <p:sldId id="308" r:id="rId8"/>
    <p:sldId id="306" r:id="rId9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30.11.2020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7271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30.11.2020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4188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30.11.2020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6311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30.11.2020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12444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30.11.2020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9758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30.11.2020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78101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30.11.2020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69919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30.11.2020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4158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30.11.2020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705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30.11.2020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1176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30.11.2020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5060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3EE93-14C9-42CE-9CFE-AD38304F54AA}" type="datetimeFigureOut">
              <a:rPr lang="bg-BG" smtClean="0"/>
              <a:t>30.11.2020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22357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07583"/>
            <a:ext cx="9144000" cy="1931831"/>
          </a:xfrm>
        </p:spPr>
        <p:txBody>
          <a:bodyPr/>
          <a:lstStyle/>
          <a:p>
            <a:r>
              <a:rPr lang="en-US" dirty="0" smtClean="0"/>
              <a:t>When is your birthday?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4000" y="3435909"/>
            <a:ext cx="9144000" cy="1655762"/>
          </a:xfrm>
        </p:spPr>
        <p:txBody>
          <a:bodyPr/>
          <a:lstStyle/>
          <a:p>
            <a:r>
              <a:rPr lang="en-US" dirty="0" smtClean="0"/>
              <a:t>    English lesson for the 5th grade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1584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Let`s check the homework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978793" y="1690688"/>
            <a:ext cx="5087155" cy="44476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Describe </a:t>
            </a:r>
            <a:r>
              <a:rPr lang="en-US" dirty="0"/>
              <a:t>people from your family.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Контейнер за съдържание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771" y="2047740"/>
            <a:ext cx="3992449" cy="2941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02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verb </a:t>
            </a:r>
            <a:r>
              <a:rPr lang="en-US" i="1" dirty="0" smtClean="0"/>
              <a:t>have got</a:t>
            </a:r>
            <a:endParaRPr lang="bg-BG" i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 have got a sister.</a:t>
            </a:r>
          </a:p>
          <a:p>
            <a:r>
              <a:rPr lang="en-US" dirty="0" smtClean="0"/>
              <a:t>I haven`t got a brother.</a:t>
            </a:r>
          </a:p>
          <a:p>
            <a:r>
              <a:rPr lang="en-US" dirty="0" smtClean="0"/>
              <a:t>Have I got a big family?</a:t>
            </a:r>
          </a:p>
          <a:p>
            <a:endParaRPr lang="en-US" dirty="0"/>
          </a:p>
          <a:p>
            <a:r>
              <a:rPr lang="en-US" dirty="0" smtClean="0"/>
              <a:t>He has got a brother.</a:t>
            </a:r>
          </a:p>
          <a:p>
            <a:r>
              <a:rPr lang="en-US" dirty="0" smtClean="0"/>
              <a:t>He hasn`t got a sister.</a:t>
            </a:r>
          </a:p>
          <a:p>
            <a:r>
              <a:rPr lang="en-US" dirty="0" smtClean="0"/>
              <a:t>Has he got a big family?</a:t>
            </a:r>
            <a:endParaRPr lang="bg-BG" dirty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73231" y="2215547"/>
            <a:ext cx="2182557" cy="210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79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Speaking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month is today?</a:t>
            </a:r>
          </a:p>
          <a:p>
            <a:r>
              <a:rPr lang="en-US" dirty="0" smtClean="0"/>
              <a:t>What month is tomorrow?</a:t>
            </a:r>
          </a:p>
          <a:p>
            <a:r>
              <a:rPr lang="en-US" dirty="0" smtClean="0"/>
              <a:t>What season is now?</a:t>
            </a:r>
            <a:endParaRPr lang="bg-BG" dirty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12924" y="2292439"/>
            <a:ext cx="3618964" cy="292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71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Pages 42-43</a:t>
            </a:r>
            <a:endParaRPr lang="bg-BG" dirty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1409" y="2197894"/>
            <a:ext cx="2476500" cy="1803400"/>
          </a:xfrm>
        </p:spPr>
      </p:pic>
    </p:spTree>
    <p:extLst>
      <p:ext uri="{BB962C8B-B14F-4D97-AF65-F5344CB8AC3E}">
        <p14:creationId xmlns:p14="http://schemas.microsoft.com/office/powerpoint/2010/main" val="223711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 signs – textbook – page 140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021687" cy="4351338"/>
          </a:xfrm>
        </p:spPr>
        <p:txBody>
          <a:bodyPr/>
          <a:lstStyle/>
          <a:p>
            <a:r>
              <a:rPr lang="en-US" dirty="0" smtClean="0"/>
              <a:t>Aquarius </a:t>
            </a:r>
            <a:r>
              <a:rPr lang="en-US" dirty="0"/>
              <a:t>/əˈkweəriəs</a:t>
            </a:r>
            <a:r>
              <a:rPr lang="en-US" dirty="0" smtClean="0"/>
              <a:t>/ </a:t>
            </a:r>
            <a:r>
              <a:rPr lang="bg-BG" dirty="0" smtClean="0"/>
              <a:t>водолей</a:t>
            </a:r>
            <a:endParaRPr lang="en-US" dirty="0" smtClean="0"/>
          </a:p>
          <a:p>
            <a:r>
              <a:rPr lang="en-US" dirty="0" smtClean="0"/>
              <a:t>Pisces </a:t>
            </a:r>
            <a:r>
              <a:rPr lang="en-US" dirty="0"/>
              <a:t>/ˈpaɪsiːz</a:t>
            </a:r>
            <a:r>
              <a:rPr lang="en-US" dirty="0" smtClean="0"/>
              <a:t>/</a:t>
            </a:r>
            <a:r>
              <a:rPr lang="bg-BG" dirty="0" smtClean="0"/>
              <a:t> риби</a:t>
            </a:r>
            <a:endParaRPr lang="en-US" dirty="0" smtClean="0"/>
          </a:p>
          <a:p>
            <a:r>
              <a:rPr lang="en-US" dirty="0" smtClean="0"/>
              <a:t>Aries </a:t>
            </a:r>
            <a:r>
              <a:rPr lang="en-US" dirty="0"/>
              <a:t>/ˈeəriːz</a:t>
            </a:r>
            <a:r>
              <a:rPr lang="en-US" dirty="0" smtClean="0"/>
              <a:t>/</a:t>
            </a:r>
            <a:r>
              <a:rPr lang="bg-BG" dirty="0" smtClean="0"/>
              <a:t> овен</a:t>
            </a:r>
            <a:endParaRPr lang="en-US" dirty="0" smtClean="0"/>
          </a:p>
          <a:p>
            <a:r>
              <a:rPr lang="en-US" dirty="0" smtClean="0"/>
              <a:t>Taurus </a:t>
            </a:r>
            <a:r>
              <a:rPr lang="en-US" dirty="0"/>
              <a:t>/ˈtɔːrəs</a:t>
            </a:r>
            <a:r>
              <a:rPr lang="en-US" dirty="0" smtClean="0"/>
              <a:t>/</a:t>
            </a:r>
            <a:r>
              <a:rPr lang="bg-BG" dirty="0" smtClean="0"/>
              <a:t> телец</a:t>
            </a:r>
            <a:endParaRPr lang="en-US" dirty="0" smtClean="0"/>
          </a:p>
          <a:p>
            <a:r>
              <a:rPr lang="en-US" dirty="0" smtClean="0"/>
              <a:t>Gemini </a:t>
            </a:r>
            <a:r>
              <a:rPr lang="en-US" dirty="0"/>
              <a:t>/ˈdʒemɪni</a:t>
            </a:r>
            <a:r>
              <a:rPr lang="en-US" dirty="0" smtClean="0"/>
              <a:t>/</a:t>
            </a:r>
            <a:r>
              <a:rPr lang="bg-BG" dirty="0" smtClean="0"/>
              <a:t> близнаци</a:t>
            </a:r>
            <a:endParaRPr lang="en-US" dirty="0" smtClean="0"/>
          </a:p>
          <a:p>
            <a:r>
              <a:rPr lang="en-US" dirty="0" smtClean="0"/>
              <a:t>Cancer </a:t>
            </a:r>
            <a:r>
              <a:rPr lang="en-US" dirty="0"/>
              <a:t>/ˈ</a:t>
            </a:r>
            <a:r>
              <a:rPr lang="en-US" dirty="0" smtClean="0"/>
              <a:t>kænsə/</a:t>
            </a:r>
            <a:r>
              <a:rPr lang="bg-BG" dirty="0" smtClean="0"/>
              <a:t> рак</a:t>
            </a:r>
            <a:endParaRPr lang="en-US" dirty="0" smtClean="0"/>
          </a:p>
          <a:p>
            <a:r>
              <a:rPr lang="en-US" dirty="0" smtClean="0"/>
              <a:t>Leo </a:t>
            </a:r>
            <a:r>
              <a:rPr lang="en-US" dirty="0"/>
              <a:t>/ˈliːəʊ</a:t>
            </a:r>
            <a:r>
              <a:rPr lang="en-US" dirty="0" smtClean="0"/>
              <a:t>/</a:t>
            </a:r>
            <a:r>
              <a:rPr lang="bg-BG" dirty="0" smtClean="0"/>
              <a:t> лъв</a:t>
            </a:r>
            <a:endParaRPr lang="bg-BG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155028" y="1825625"/>
            <a:ext cx="5410200" cy="4351338"/>
          </a:xfrm>
        </p:spPr>
        <p:txBody>
          <a:bodyPr/>
          <a:lstStyle/>
          <a:p>
            <a:r>
              <a:rPr lang="en-US" dirty="0" smtClean="0"/>
              <a:t>Virgo </a:t>
            </a:r>
            <a:r>
              <a:rPr lang="en-US" dirty="0"/>
              <a:t>/ˈvɜːɡəʊ</a:t>
            </a:r>
            <a:r>
              <a:rPr lang="en-US" dirty="0" smtClean="0"/>
              <a:t>/</a:t>
            </a:r>
            <a:r>
              <a:rPr lang="bg-BG" dirty="0" smtClean="0"/>
              <a:t> дева</a:t>
            </a:r>
            <a:endParaRPr lang="en-US" dirty="0" smtClean="0"/>
          </a:p>
          <a:p>
            <a:r>
              <a:rPr lang="en-US" dirty="0" smtClean="0"/>
              <a:t>Libra </a:t>
            </a:r>
            <a:r>
              <a:rPr lang="en-US" dirty="0"/>
              <a:t>/ˈliːbrə</a:t>
            </a:r>
            <a:r>
              <a:rPr lang="en-US" dirty="0" smtClean="0"/>
              <a:t>/</a:t>
            </a:r>
            <a:r>
              <a:rPr lang="bg-BG" dirty="0" smtClean="0"/>
              <a:t> везни</a:t>
            </a:r>
            <a:endParaRPr lang="en-US" dirty="0" smtClean="0"/>
          </a:p>
          <a:p>
            <a:r>
              <a:rPr lang="en-US" dirty="0" smtClean="0"/>
              <a:t>Scorpio </a:t>
            </a:r>
            <a:r>
              <a:rPr lang="en-US" dirty="0"/>
              <a:t>/ˈskɔːpiəʊ</a:t>
            </a:r>
            <a:r>
              <a:rPr lang="en-US" dirty="0" smtClean="0"/>
              <a:t>/</a:t>
            </a:r>
            <a:r>
              <a:rPr lang="bg-BG" dirty="0" smtClean="0"/>
              <a:t> скорпион</a:t>
            </a:r>
            <a:endParaRPr lang="en-US" dirty="0" smtClean="0"/>
          </a:p>
          <a:p>
            <a:r>
              <a:rPr lang="en-US" dirty="0" smtClean="0"/>
              <a:t>Sagittarius /</a:t>
            </a:r>
            <a:r>
              <a:rPr lang="en-US" dirty="0"/>
              <a:t>ˌsædʒɪˈteəriəs</a:t>
            </a:r>
            <a:r>
              <a:rPr lang="en-US" dirty="0" smtClean="0"/>
              <a:t>/</a:t>
            </a:r>
            <a:r>
              <a:rPr lang="bg-BG" dirty="0" smtClean="0"/>
              <a:t> стрелец</a:t>
            </a:r>
            <a:endParaRPr lang="en-US" dirty="0" smtClean="0"/>
          </a:p>
          <a:p>
            <a:r>
              <a:rPr lang="en-US" dirty="0" smtClean="0"/>
              <a:t>Capricorn </a:t>
            </a:r>
            <a:r>
              <a:rPr lang="en-US" dirty="0"/>
              <a:t>/ˈkæprɪkɔːn</a:t>
            </a:r>
            <a:r>
              <a:rPr lang="en-US" dirty="0" smtClean="0"/>
              <a:t>/</a:t>
            </a:r>
            <a:r>
              <a:rPr lang="bg-BG" dirty="0" smtClean="0"/>
              <a:t> козирог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2346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Ordinal numbers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first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second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third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four</a:t>
            </a:r>
            <a:r>
              <a:rPr lang="en-US" dirty="0" smtClean="0">
                <a:solidFill>
                  <a:srgbClr val="FF0000"/>
                </a:solidFill>
              </a:rPr>
              <a:t>th</a:t>
            </a:r>
          </a:p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fif</a:t>
            </a:r>
            <a:r>
              <a:rPr lang="en-US" dirty="0" smtClean="0">
                <a:solidFill>
                  <a:srgbClr val="FF0000"/>
                </a:solidFill>
              </a:rPr>
              <a:t>th</a:t>
            </a:r>
          </a:p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six</a:t>
            </a:r>
            <a:r>
              <a:rPr lang="en-US" dirty="0" smtClean="0">
                <a:solidFill>
                  <a:srgbClr val="FF0000"/>
                </a:solidFill>
              </a:rPr>
              <a:t>th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seven</a:t>
            </a:r>
            <a:r>
              <a:rPr lang="en-US" dirty="0" smtClean="0">
                <a:solidFill>
                  <a:srgbClr val="FF0000"/>
                </a:solidFill>
              </a:rPr>
              <a:t>th</a:t>
            </a:r>
          </a:p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eigh</a:t>
            </a:r>
            <a:r>
              <a:rPr lang="en-US" dirty="0" smtClean="0">
                <a:solidFill>
                  <a:srgbClr val="FF0000"/>
                </a:solidFill>
              </a:rPr>
              <a:t>th</a:t>
            </a:r>
          </a:p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nin</a:t>
            </a:r>
            <a:r>
              <a:rPr lang="en-US" dirty="0" smtClean="0">
                <a:solidFill>
                  <a:srgbClr val="FF0000"/>
                </a:solidFill>
              </a:rPr>
              <a:t>th</a:t>
            </a:r>
          </a:p>
          <a:p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ten</a:t>
            </a:r>
            <a:r>
              <a:rPr lang="en-US" dirty="0" smtClean="0">
                <a:solidFill>
                  <a:srgbClr val="FF0000"/>
                </a:solidFill>
              </a:rPr>
              <a:t>th</a:t>
            </a:r>
            <a:endParaRPr lang="bg-BG" dirty="0">
              <a:solidFill>
                <a:srgbClr val="FF0000"/>
              </a:solidFill>
            </a:endParaRP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eleven</a:t>
            </a:r>
            <a:r>
              <a:rPr lang="en-US" dirty="0" smtClean="0">
                <a:solidFill>
                  <a:srgbClr val="FF0000"/>
                </a:solidFill>
              </a:rPr>
              <a:t>th</a:t>
            </a:r>
          </a:p>
          <a:p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twelf</a:t>
            </a:r>
            <a:r>
              <a:rPr lang="en-US" dirty="0" smtClean="0">
                <a:solidFill>
                  <a:srgbClr val="FF0000"/>
                </a:solidFill>
              </a:rPr>
              <a:t>th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20</a:t>
            </a:r>
            <a:r>
              <a:rPr lang="en-US" baseline="30000" dirty="0" smtClean="0"/>
              <a:t>th</a:t>
            </a:r>
            <a:r>
              <a:rPr lang="en-US" dirty="0" smtClean="0"/>
              <a:t> twenti</a:t>
            </a:r>
            <a:r>
              <a:rPr lang="en-US" dirty="0" smtClean="0">
                <a:solidFill>
                  <a:srgbClr val="FF0000"/>
                </a:solidFill>
              </a:rPr>
              <a:t>eth</a:t>
            </a:r>
          </a:p>
          <a:p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twenty-</a:t>
            </a:r>
            <a:r>
              <a:rPr lang="en-US" dirty="0" smtClean="0">
                <a:solidFill>
                  <a:srgbClr val="FF0000"/>
                </a:solidFill>
              </a:rPr>
              <a:t>first</a:t>
            </a:r>
            <a:endParaRPr lang="bg-B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42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Exercise the </a:t>
            </a:r>
            <a:r>
              <a:rPr lang="en-US" smtClean="0"/>
              <a:t>new words.</a:t>
            </a:r>
            <a:endParaRPr lang="en-US" dirty="0" smtClean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1713" y="2153444"/>
            <a:ext cx="3670479" cy="283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698</TotalTime>
  <Words>201</Words>
  <Application>Microsoft Office PowerPoint</Application>
  <PresentationFormat>Широк екран</PresentationFormat>
  <Paragraphs>50</Paragraphs>
  <Slides>8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тема</vt:lpstr>
      <vt:lpstr>When is your birthday?</vt:lpstr>
      <vt:lpstr>Let`s check the homework</vt:lpstr>
      <vt:lpstr>The verb have got</vt:lpstr>
      <vt:lpstr>Speaking</vt:lpstr>
      <vt:lpstr>Textbook</vt:lpstr>
      <vt:lpstr>Star signs – textbook – page 140</vt:lpstr>
      <vt:lpstr>Ordinal numbers</vt:lpstr>
      <vt:lpstr>Homework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I`m going to record an album</dc:title>
  <dc:creator>popova</dc:creator>
  <cp:lastModifiedBy>popova</cp:lastModifiedBy>
  <cp:revision>127</cp:revision>
  <dcterms:created xsi:type="dcterms:W3CDTF">2020-05-14T12:20:50Z</dcterms:created>
  <dcterms:modified xsi:type="dcterms:W3CDTF">2020-11-30T09:37:45Z</dcterms:modified>
</cp:coreProperties>
</file>